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6772598-C203-447F-AE2F-3E8E19C610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125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839BC05-D0D7-411F-82CD-01EAF0D748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2962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AEB28A-2108-4CE3-89EB-9A4D68994876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295043-1C3D-491A-9B9B-A3E76A539AAA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7A1601-7364-419F-9D62-061A0CE66883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161AE5-C0D1-4515-84CB-2E6BBDD1F899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26474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8323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949589"/>
            <a:ext cx="9144000" cy="374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一點時候”主就回來，我們就要不再流落；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“A little while” </a:t>
            </a:r>
            <a:r>
              <a:rPr lang="en-US" altLang="zh-TW" sz="2800" b="1" dirty="0"/>
              <a:t>– </a:t>
            </a:r>
            <a:r>
              <a:rPr lang="en-US" altLang="zh-TW" sz="2800" dirty="0"/>
              <a:t> the Lord shall come,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And we shall wander here no more;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迎接我們歸家雲外 </a:t>
            </a:r>
            <a:r>
              <a:rPr lang="zh-TW" altLang="en-US" b="1" dirty="0"/>
              <a:t>–</a:t>
            </a:r>
            <a:r>
              <a:rPr lang="zh-TW" altLang="en-US" dirty="0"/>
              <a:t> 祂所預備天上居所；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He’ll take us to His Father’s home,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Where He for us is gone before -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與祂同居，見祂榮面，高聲歌頌奇妙恩典。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To dwell with Him, to see His face,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And sing the glories of His grace.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152 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一點時候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A LITTLE WHILE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152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TW" sz="24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一點時候”祂就再來，我們須要贖回光陰；</a:t>
            </a:r>
          </a:p>
          <a:p>
            <a:pPr algn="ctr" eaLnBrk="1" hangingPunct="1"/>
            <a:r>
              <a:rPr lang="en-US" altLang="zh-TW" sz="2800" dirty="0"/>
              <a:t>“A little while” </a:t>
            </a:r>
            <a:r>
              <a:rPr lang="en-US" altLang="zh-TW" sz="2800" b="1" dirty="0"/>
              <a:t>–</a:t>
            </a:r>
            <a:r>
              <a:rPr lang="en-US" altLang="zh-TW" sz="2800" dirty="0"/>
              <a:t> He’ll come again; </a:t>
            </a:r>
          </a:p>
          <a:p>
            <a:pPr algn="ctr" eaLnBrk="1" hangingPunct="1"/>
            <a:r>
              <a:rPr lang="en-US" altLang="zh-TW" sz="2800" dirty="0"/>
              <a:t>Let us the precious hours redeem;</a:t>
            </a:r>
          </a:p>
          <a:p>
            <a:pPr algn="ctr" eaLnBrk="1" hangingPunct="1"/>
            <a:r>
              <a:rPr lang="zh-TW" altLang="en-US" dirty="0"/>
              <a:t>使祂痛心是我悲哀，為祂負軛是我歡欣；</a:t>
            </a:r>
          </a:p>
          <a:p>
            <a:pPr algn="ctr" eaLnBrk="1" hangingPunct="1"/>
            <a:r>
              <a:rPr lang="en-US" altLang="zh-TW" sz="2800" dirty="0"/>
              <a:t>Our only grief to give Him pain, </a:t>
            </a:r>
          </a:p>
          <a:p>
            <a:pPr algn="ctr" eaLnBrk="1" hangingPunct="1"/>
            <a:r>
              <a:rPr lang="en-US" altLang="zh-TW" sz="2800" dirty="0"/>
              <a:t>Our joy to serve and follow Him.</a:t>
            </a:r>
          </a:p>
          <a:p>
            <a:pPr algn="ctr" eaLnBrk="1" hangingPunct="1"/>
            <a:r>
              <a:rPr lang="zh-TW" altLang="en-US" dirty="0"/>
              <a:t>願我預備，儆醒祈禱，有如僕人等候主到。</a:t>
            </a:r>
          </a:p>
          <a:p>
            <a:pPr algn="ctr" eaLnBrk="1" hangingPunct="1"/>
            <a:r>
              <a:rPr lang="en-US" altLang="zh-TW" sz="2800" dirty="0"/>
              <a:t>Watching and ready may we be, </a:t>
            </a:r>
          </a:p>
          <a:p>
            <a:pPr algn="ctr" eaLnBrk="1" hangingPunct="1"/>
            <a:r>
              <a:rPr lang="en-US" altLang="zh-TW" sz="2800" dirty="0"/>
              <a:t>As those that wait their Lord to see.</a:t>
            </a:r>
          </a:p>
          <a:p>
            <a:pPr algn="ctr"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152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一點時候”所有將過，主賜十架為何推辭？</a:t>
            </a:r>
          </a:p>
          <a:p>
            <a:pPr algn="ctr" eaLnBrk="1" hangingPunct="1"/>
            <a:r>
              <a:rPr lang="en-US" altLang="zh-TW" sz="2800" dirty="0"/>
              <a:t>“A little while” </a:t>
            </a:r>
            <a:r>
              <a:rPr lang="en-US" altLang="zh-TW" sz="2800" b="1" dirty="0"/>
              <a:t>–</a:t>
            </a:r>
            <a:r>
              <a:rPr lang="en-US" altLang="zh-TW" sz="2800" dirty="0"/>
              <a:t> ’twill soon be past, </a:t>
            </a:r>
          </a:p>
          <a:p>
            <a:pPr algn="ctr" eaLnBrk="1" hangingPunct="1"/>
            <a:r>
              <a:rPr lang="en-US" altLang="zh-TW" sz="2800" dirty="0"/>
              <a:t>Why should we shun the promised cross?</a:t>
            </a:r>
          </a:p>
          <a:p>
            <a:pPr algn="ctr" eaLnBrk="1" hangingPunct="1"/>
            <a:r>
              <a:rPr lang="zh-TW" altLang="en-US" dirty="0"/>
              <a:t>步祂腳蹤，效祂所作，為祂，利益算作損失。</a:t>
            </a:r>
          </a:p>
          <a:p>
            <a:pPr algn="ctr" eaLnBrk="1" hangingPunct="1"/>
            <a:r>
              <a:rPr lang="en-US" altLang="zh-TW" sz="2800" dirty="0"/>
              <a:t>O let us in His footsteps haste, </a:t>
            </a:r>
          </a:p>
          <a:p>
            <a:pPr algn="ctr" eaLnBrk="1" hangingPunct="1"/>
            <a:r>
              <a:rPr lang="en-US" altLang="zh-TW" sz="2800" dirty="0"/>
              <a:t>Counting for Him all else but loss;</a:t>
            </a:r>
          </a:p>
          <a:p>
            <a:pPr algn="ctr" eaLnBrk="1" hangingPunct="1"/>
            <a:r>
              <a:rPr lang="zh-TW" altLang="en-US" dirty="0"/>
              <a:t>祂的笑臉是為報酬  這苦痛的“一點時候”。</a:t>
            </a:r>
          </a:p>
          <a:p>
            <a:pPr algn="ctr" eaLnBrk="1" hangingPunct="1"/>
            <a:r>
              <a:rPr lang="en-US" altLang="zh-TW" sz="2800" dirty="0"/>
              <a:t>For how will recompense His smile </a:t>
            </a:r>
          </a:p>
          <a:p>
            <a:pPr algn="ctr" eaLnBrk="1" hangingPunct="1"/>
            <a:r>
              <a:rPr lang="en-US" altLang="zh-TW" sz="2800" dirty="0"/>
              <a:t>The </a:t>
            </a:r>
            <a:r>
              <a:rPr lang="en-US" altLang="zh-TW" sz="2800" dirty="0" err="1"/>
              <a:t>suff’rings</a:t>
            </a:r>
            <a:r>
              <a:rPr lang="en-US" altLang="zh-TW" sz="2800" dirty="0"/>
              <a:t> of this “little while”.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5093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152</a:t>
            </a:r>
            <a:r>
              <a:rPr lang="en-US" altLang="zh-TW" sz="2400" dirty="0"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一點時候”求祢就來 </a:t>
            </a:r>
            <a:r>
              <a:rPr lang="zh-TW" altLang="en-US" b="1" dirty="0"/>
              <a:t>– </a:t>
            </a:r>
            <a:r>
              <a:rPr lang="zh-TW" altLang="en-US" dirty="0"/>
              <a:t>主，祢新婦盼望已久！</a:t>
            </a:r>
          </a:p>
          <a:p>
            <a:pPr algn="ctr" eaLnBrk="1" hangingPunct="1"/>
            <a:r>
              <a:rPr lang="en-US" altLang="zh-TW" sz="2800" dirty="0"/>
              <a:t>“A little while” </a:t>
            </a:r>
            <a:r>
              <a:rPr lang="zh-TW" altLang="en-US" sz="2800" b="1" dirty="0"/>
              <a:t>– </a:t>
            </a:r>
            <a:r>
              <a:rPr lang="en-US" altLang="zh-TW" sz="2800" dirty="0"/>
              <a:t> come, Savior, come! </a:t>
            </a:r>
          </a:p>
          <a:p>
            <a:pPr algn="ctr" eaLnBrk="1" hangingPunct="1"/>
            <a:r>
              <a:rPr lang="en-US" altLang="zh-TW" sz="2800" dirty="0"/>
              <a:t>For Thee Thy bride has tarried long;</a:t>
            </a:r>
          </a:p>
          <a:p>
            <a:pPr algn="ctr" eaLnBrk="1" hangingPunct="1"/>
            <a:r>
              <a:rPr lang="zh-TW" altLang="en-US" dirty="0"/>
              <a:t>疲倦客旅切切等待，歸家高唱永遠歌謳；</a:t>
            </a:r>
          </a:p>
          <a:p>
            <a:pPr algn="ctr" eaLnBrk="1" hangingPunct="1"/>
            <a:r>
              <a:rPr lang="en-US" altLang="zh-TW" sz="2800" dirty="0"/>
              <a:t>Take Thy poor waiting pilgrims home, </a:t>
            </a:r>
          </a:p>
          <a:p>
            <a:pPr algn="ctr" eaLnBrk="1" hangingPunct="1"/>
            <a:r>
              <a:rPr lang="en-US" altLang="zh-TW" sz="2800" dirty="0"/>
              <a:t>To sing the new eternal song,</a:t>
            </a:r>
          </a:p>
          <a:p>
            <a:pPr algn="ctr" eaLnBrk="1" hangingPunct="1"/>
            <a:r>
              <a:rPr lang="zh-TW" altLang="en-US" dirty="0"/>
              <a:t>見祢真體榮耀無比，並要改變完全像祢。</a:t>
            </a:r>
          </a:p>
          <a:p>
            <a:pPr algn="ctr" eaLnBrk="1" hangingPunct="1"/>
            <a:r>
              <a:rPr lang="en-US" altLang="zh-TW" sz="2800" dirty="0"/>
              <a:t>To see Thy glory, and to be </a:t>
            </a:r>
          </a:p>
          <a:p>
            <a:pPr algn="ctr" eaLnBrk="1" hangingPunct="1"/>
            <a:r>
              <a:rPr lang="en-US" altLang="zh-TW" sz="2800" dirty="0"/>
              <a:t>In </a:t>
            </a:r>
            <a:r>
              <a:rPr lang="en-US" altLang="zh-TW" sz="2800" dirty="0" err="1"/>
              <a:t>ev’rything</a:t>
            </a:r>
            <a:r>
              <a:rPr lang="en-US" altLang="zh-TW" sz="2800" dirty="0"/>
              <a:t> conformed to Thee.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481</TotalTime>
  <Words>404</Words>
  <Application>Microsoft Office PowerPoint</Application>
  <PresentationFormat>On-screen Show (16:9)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5" baseType="lpstr">
      <vt:lpstr>宋体</vt:lpstr>
      <vt:lpstr>Microsoft JhengHei</vt:lpstr>
      <vt:lpstr>新細明體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H152   一點時候  A LITTLE WHILE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59</cp:revision>
  <dcterms:created xsi:type="dcterms:W3CDTF">2001-04-19T19:07:54Z</dcterms:created>
  <dcterms:modified xsi:type="dcterms:W3CDTF">2017-08-02T22:20:09Z</dcterms:modified>
</cp:coreProperties>
</file>